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6" r:id="rId5"/>
    <p:sldId id="257" r:id="rId6"/>
    <p:sldId id="258" r:id="rId7"/>
    <p:sldId id="259" r:id="rId8"/>
    <p:sldId id="260" r:id="rId9"/>
    <p:sldId id="262" r:id="rId10"/>
    <p:sldId id="261" r:id="rId11"/>
    <p:sldId id="281" r:id="rId12"/>
    <p:sldId id="263" r:id="rId13"/>
    <p:sldId id="264" r:id="rId14"/>
    <p:sldId id="265" r:id="rId15"/>
    <p:sldId id="266" r:id="rId16"/>
    <p:sldId id="267" r:id="rId17"/>
    <p:sldId id="268" r:id="rId18"/>
    <p:sldId id="270" r:id="rId19"/>
    <p:sldId id="269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6AD79-B91F-47D1-8E13-94ABC083A838}" type="datetimeFigureOut">
              <a:rPr lang="en-SG" smtClean="0"/>
              <a:t>9/3/2025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49963-A70E-41A0-BB89-52308382413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36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49963-A70E-41A0-BB89-523083824138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8716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BF141-1195-69AB-EAE7-D2196AD78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9DC7B-8BDA-509A-0C4D-0AF0E60C6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D8E7E-BA1A-F1BA-14EC-0EAAF2CD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6F0-1C34-4116-8720-A06CC37A4E3B}" type="datetimeFigureOut">
              <a:rPr lang="en-SG" smtClean="0"/>
              <a:t>9/3/2025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96384-0E9E-0264-03B2-2A03D031B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4BB73-CCA3-CA69-6C07-4C48A731C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D24C-5189-46F0-9821-C45F2FD8710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755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455CC-338B-5FB8-5423-8B93E653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82F121-35A0-6ED7-DF65-E28669235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7AEDA-4AA9-A927-EFC7-79ACE0441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6F0-1C34-4116-8720-A06CC37A4E3B}" type="datetimeFigureOut">
              <a:rPr lang="en-SG" smtClean="0"/>
              <a:t>9/3/2025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4E692-B677-F7C7-9AED-E031CE42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B22ED-CA8D-D923-24F6-C97D2FCDC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D24C-5189-46F0-9821-C45F2FD8710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3796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CD5ABC-589E-A507-5B86-3E233F5290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C69376-8997-ECDF-0DCA-F969C4E3B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CCE90-BF7F-6269-BA15-AB0B0126E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6F0-1C34-4116-8720-A06CC37A4E3B}" type="datetimeFigureOut">
              <a:rPr lang="en-SG" smtClean="0"/>
              <a:t>9/3/2025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CCF44-E256-CECC-50EA-FE118E6EA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FA74E-516A-36F9-D813-54AFC8B05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D24C-5189-46F0-9821-C45F2FD8710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427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57B9B-CE84-DA6F-0478-93A11ABCC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212D8-26B3-2C1A-78DD-6C5F0C3DD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ED036-FC53-3214-173E-8C53F1B5B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6F0-1C34-4116-8720-A06CC37A4E3B}" type="datetimeFigureOut">
              <a:rPr lang="en-SG" smtClean="0"/>
              <a:t>9/3/2025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190CB-0062-7038-A8A5-21A2F714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CF478-6DC1-FC06-ED28-22087602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D24C-5189-46F0-9821-C45F2FD8710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369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FCBF-4427-40A8-6BDD-C3F50FF42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4C4A6-6B90-9285-07AE-E51976D42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4DE6-84DA-5490-459E-D4F4A7D66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6F0-1C34-4116-8720-A06CC37A4E3B}" type="datetimeFigureOut">
              <a:rPr lang="en-SG" smtClean="0"/>
              <a:t>9/3/2025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C6557-9811-C0A2-5D3C-E202F292F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0D585-AD7C-9AC3-1258-970F4C2A7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D24C-5189-46F0-9821-C45F2FD8710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7326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A28E1-115C-7495-AE76-454A91C3D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42ECB-F223-1CA9-E909-E69CA2B08B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84D983-8164-E1DD-6BC4-7FFB4E831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74908E-17D8-94E8-CF7B-7CCAF39A5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6F0-1C34-4116-8720-A06CC37A4E3B}" type="datetimeFigureOut">
              <a:rPr lang="en-SG" smtClean="0"/>
              <a:t>9/3/2025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273A5-69A8-1970-5438-91FE9D766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271C0-0A92-DB80-7A5B-FBB31D9E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D24C-5189-46F0-9821-C45F2FD8710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5814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C9722-5997-02B7-CD6F-4F8BDA9FA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577B4-A954-F112-6C0D-1944D0E5C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90244C-EEE3-2254-CB75-C593EC0F7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4A798F-A743-FE41-AFE3-8C5AC156B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8001BC-694C-A4BA-A164-E213385DC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43979-DCBC-7130-896D-CD93AE185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6F0-1C34-4116-8720-A06CC37A4E3B}" type="datetimeFigureOut">
              <a:rPr lang="en-SG" smtClean="0"/>
              <a:t>9/3/2025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DC356E-5F1D-F5CC-6CD5-C9CDBC26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483E47-B69E-C9AD-B0D9-399C114E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D24C-5189-46F0-9821-C45F2FD8710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3897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C2816-E1A8-A79C-A01A-D91995C0D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3DE7-EF5C-A806-1C0E-20B2DB14B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6F0-1C34-4116-8720-A06CC37A4E3B}" type="datetimeFigureOut">
              <a:rPr lang="en-SG" smtClean="0"/>
              <a:t>9/3/2025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F1A40-125E-5165-0991-37EF6A01A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48C1C8-ACD5-252B-4800-2C6E2E55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D24C-5189-46F0-9821-C45F2FD8710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4737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38CCC1-D795-83FC-492E-1E2090DD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6F0-1C34-4116-8720-A06CC37A4E3B}" type="datetimeFigureOut">
              <a:rPr lang="en-SG" smtClean="0"/>
              <a:t>9/3/2025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C45A6E-8BD0-9D58-FDA1-5509ECE0B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E6129-EC96-A290-14BB-BE992ED3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D24C-5189-46F0-9821-C45F2FD8710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09469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9EF9-35BA-8BBE-22D6-F5120A8C5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67C32-AEF8-3D65-A432-B19D64972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6AD3F-58EF-3CCF-C81E-97526F58D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42F4C7-7FB8-93C9-B20C-868AA914A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6F0-1C34-4116-8720-A06CC37A4E3B}" type="datetimeFigureOut">
              <a:rPr lang="en-SG" smtClean="0"/>
              <a:t>9/3/2025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65C57-6699-1D63-C8E8-B9E773A1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100DC-4B0B-C51F-C118-F4B8DE43C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D24C-5189-46F0-9821-C45F2FD8710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2414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21EDC-EB15-F135-3919-FB09FA2AD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93801-5E5E-9AF7-4EF0-A191240AD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349428-55A1-B46A-A4E5-9E03BB096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57C60-C68D-46A5-7C3E-A4253FE8F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6F0-1C34-4116-8720-A06CC37A4E3B}" type="datetimeFigureOut">
              <a:rPr lang="en-SG" smtClean="0"/>
              <a:t>9/3/2025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2BED2-672D-D4BA-C473-1F77B78B5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0D06E-7353-85A8-1DA2-2EB971DB6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D24C-5189-46F0-9821-C45F2FD8710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6605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24E0E9-08E1-E464-02B5-E1FBDD986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CE4BC-B258-7900-940B-B212E90D9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87588-323E-000F-3D08-78E4A33AE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6496F0-1C34-4116-8720-A06CC37A4E3B}" type="datetimeFigureOut">
              <a:rPr lang="en-SG" smtClean="0"/>
              <a:t>9/3/2025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78B55-94B0-7347-A67B-9AAB5CE483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A5CA4-5D19-144A-C5DC-A7D0DAE31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24D24C-5189-46F0-9821-C45F2FD8710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231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C32EC2-BE45-2A0C-FAC6-7821C8BCF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" t="736" r="31698" b="3436"/>
          <a:stretch/>
        </p:blipFill>
        <p:spPr>
          <a:xfrm>
            <a:off x="113121" y="103695"/>
            <a:ext cx="3403077" cy="2762054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B55F08-0ACD-D2CA-3B5A-09B145C55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067" y="103695"/>
            <a:ext cx="5179812" cy="1994366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791C81-7EF2-94BB-3CDA-74C4966BC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067" y="2098061"/>
            <a:ext cx="5179812" cy="1529351"/>
          </a:xfrm>
          <a:prstGeom prst="rect">
            <a:avLst/>
          </a:prstGeom>
        </p:spPr>
      </p:pic>
      <p:pic>
        <p:nvPicPr>
          <p:cNvPr id="11" name="Picture 10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DC34DA9-9F61-E054-470D-1C3B5D64D7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1" y="3307946"/>
            <a:ext cx="2337436" cy="3446359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B92B5C-A349-299E-963C-54E94DE7C7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47" y="4185563"/>
            <a:ext cx="6083432" cy="25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C5779-9060-2D4B-CDAB-771C95D59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584BBE-9801-3505-C6E6-25A9DFF3F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61351" cy="3277794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BEA4181-8033-073D-ED06-304474CA7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350" y="0"/>
            <a:ext cx="6930649" cy="62094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D89261-5979-5894-FF4F-A060B2D0AD04}"/>
              </a:ext>
            </a:extLst>
          </p:cNvPr>
          <p:cNvSpPr txBox="1"/>
          <p:nvPr/>
        </p:nvSpPr>
        <p:spPr>
          <a:xfrm>
            <a:off x="84842" y="3395541"/>
            <a:ext cx="2822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Array Indexing</a:t>
            </a:r>
            <a:endParaRPr lang="en-SG" sz="3200" b="1" dirty="0"/>
          </a:p>
        </p:txBody>
      </p:sp>
    </p:spTree>
    <p:extLst>
      <p:ext uri="{BB962C8B-B14F-4D97-AF65-F5344CB8AC3E}">
        <p14:creationId xmlns:p14="http://schemas.microsoft.com/office/powerpoint/2010/main" val="4168225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6E9C7-49EE-1BB5-35D7-ADA4ABD11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5E1B4D-85C1-3C07-A0AC-22795CD9A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61351" cy="3277794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DEB6DF-3060-E774-2DD9-9D93C5314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351" y="0"/>
            <a:ext cx="7011378" cy="6592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69CCB7-81EF-1E78-B9F4-EE768F0551E4}"/>
              </a:ext>
            </a:extLst>
          </p:cNvPr>
          <p:cNvSpPr txBox="1"/>
          <p:nvPr/>
        </p:nvSpPr>
        <p:spPr>
          <a:xfrm>
            <a:off x="84842" y="3395541"/>
            <a:ext cx="358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Pointer Arithmetic</a:t>
            </a:r>
            <a:endParaRPr lang="en-SG" sz="3200" b="1" dirty="0"/>
          </a:p>
        </p:txBody>
      </p:sp>
    </p:spTree>
    <p:extLst>
      <p:ext uri="{BB962C8B-B14F-4D97-AF65-F5344CB8AC3E}">
        <p14:creationId xmlns:p14="http://schemas.microsoft.com/office/powerpoint/2010/main" val="2396979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D322D-B095-E914-A24C-DE9462C24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1C3F1F2-5622-92AE-9B97-DB1DB6D67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513" y="0"/>
            <a:ext cx="693953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ED58C4-EEA1-3010-0181-3CC17270A598}"/>
              </a:ext>
            </a:extLst>
          </p:cNvPr>
          <p:cNvSpPr txBox="1"/>
          <p:nvPr/>
        </p:nvSpPr>
        <p:spPr>
          <a:xfrm>
            <a:off x="0" y="0"/>
            <a:ext cx="3924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Branch further away</a:t>
            </a:r>
            <a:endParaRPr lang="en-SG" sz="3200" b="1" dirty="0"/>
          </a:p>
        </p:txBody>
      </p:sp>
    </p:spTree>
    <p:extLst>
      <p:ext uri="{BB962C8B-B14F-4D97-AF65-F5344CB8AC3E}">
        <p14:creationId xmlns:p14="http://schemas.microsoft.com/office/powerpoint/2010/main" val="3320991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5F367-865B-AF22-767F-5D7F98B6D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AA6B95-FC82-959F-050E-23BB7906C60B}"/>
              </a:ext>
            </a:extLst>
          </p:cNvPr>
          <p:cNvSpPr txBox="1"/>
          <p:nvPr/>
        </p:nvSpPr>
        <p:spPr>
          <a:xfrm>
            <a:off x="0" y="0"/>
            <a:ext cx="35982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Jump further away</a:t>
            </a:r>
            <a:endParaRPr lang="en-SG" sz="3200" b="1" dirty="0"/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0573089-850D-7386-36E6-F86BB3081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" y="584775"/>
            <a:ext cx="6408562" cy="5288124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2FE2CA5-891E-09BB-112D-129CCEC46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82" y="1957546"/>
            <a:ext cx="5542512" cy="39153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BC10AC-CDD8-E318-A7CD-BBAE054046A6}"/>
              </a:ext>
            </a:extLst>
          </p:cNvPr>
          <p:cNvSpPr txBox="1"/>
          <p:nvPr/>
        </p:nvSpPr>
        <p:spPr>
          <a:xfrm>
            <a:off x="6624682" y="1372771"/>
            <a:ext cx="5051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Warning when Jumping far</a:t>
            </a:r>
            <a:endParaRPr lang="en-SG" sz="3200" b="1" dirty="0"/>
          </a:p>
        </p:txBody>
      </p:sp>
    </p:spTree>
    <p:extLst>
      <p:ext uri="{BB962C8B-B14F-4D97-AF65-F5344CB8AC3E}">
        <p14:creationId xmlns:p14="http://schemas.microsoft.com/office/powerpoint/2010/main" val="4094434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CC32EB-DB01-B916-5B00-B3EFD3508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62"/>
          <a:stretch/>
        </p:blipFill>
        <p:spPr>
          <a:xfrm>
            <a:off x="82283" y="109230"/>
            <a:ext cx="7106642" cy="2749875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B7EA60-47D2-F38F-2F29-2A363D86E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3" y="2859105"/>
            <a:ext cx="6716424" cy="399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98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F8D3CE-173D-713B-42F0-F881985D6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68" y="97628"/>
            <a:ext cx="7382905" cy="2514951"/>
          </a:xfrm>
          <a:prstGeom prst="rect">
            <a:avLst/>
          </a:prstGeom>
        </p:spPr>
      </p:pic>
      <p:pic>
        <p:nvPicPr>
          <p:cNvPr id="7" name="Picture 6" descr="A black and white grid with white text&#10;&#10;AI-generated content may be incorrect.">
            <a:extLst>
              <a:ext uri="{FF2B5EF4-FFF2-40B4-BE49-F238E27FC236}">
                <a16:creationId xmlns:a16="http://schemas.microsoft.com/office/drawing/2014/main" id="{2DDB0CB0-A14E-2852-43A0-991A67A82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25" y="97628"/>
            <a:ext cx="3632707" cy="2514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AA3C32-07D9-0E21-516B-086856419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68" y="2704686"/>
            <a:ext cx="4589644" cy="4055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077F6D-4BB0-47C1-FA6E-FECC5170D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051" y="2704686"/>
            <a:ext cx="4626487" cy="40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34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98F690-BA65-2130-AA3E-3940B4160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63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43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0BE685F-0EA4-2662-CCE1-6BD53A9D7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15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onstruction&#10;&#10;AI-generated content may be incorrect.">
            <a:extLst>
              <a:ext uri="{FF2B5EF4-FFF2-40B4-BE49-F238E27FC236}">
                <a16:creationId xmlns:a16="http://schemas.microsoft.com/office/drawing/2014/main" id="{28A5393E-C880-345B-4350-55F3BAF88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32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15CAA-F477-326C-FA5D-05E3B2653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th problem&#10;&#10;AI-generated content may be incorrect.">
            <a:extLst>
              <a:ext uri="{FF2B5EF4-FFF2-40B4-BE49-F238E27FC236}">
                <a16:creationId xmlns:a16="http://schemas.microsoft.com/office/drawing/2014/main" id="{55F6E7BD-A017-7EC5-4752-DF3901C91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39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A939F-7F9A-813B-5E6E-43B5314FE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5D5A82-EB00-0A80-26C8-E31F5D981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" y="0"/>
            <a:ext cx="6148267" cy="6858000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8696E3-30F1-C003-C53B-B656CA820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744" y="584775"/>
            <a:ext cx="5159605" cy="42721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D82CED-B1B7-A56A-1051-D93EA1E353DF}"/>
              </a:ext>
            </a:extLst>
          </p:cNvPr>
          <p:cNvSpPr txBox="1"/>
          <p:nvPr/>
        </p:nvSpPr>
        <p:spPr>
          <a:xfrm>
            <a:off x="6759018" y="0"/>
            <a:ext cx="5313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(b-1)s and (b)s Complement</a:t>
            </a:r>
            <a:endParaRPr lang="en-SG" sz="3200" b="1" dirty="0"/>
          </a:p>
        </p:txBody>
      </p:sp>
    </p:spTree>
    <p:extLst>
      <p:ext uri="{BB962C8B-B14F-4D97-AF65-F5344CB8AC3E}">
        <p14:creationId xmlns:p14="http://schemas.microsoft.com/office/powerpoint/2010/main" val="97306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D0E57C9A-BD5D-7FA7-C065-8927CFA4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0" y="0"/>
            <a:ext cx="12124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79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23DB7BB-86BC-79A4-BBCE-479DE2CDA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68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B2958-73FE-9F84-5459-53C7350CD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F4B9E8-8584-2572-CFFF-61E77C1EF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12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F37615-B1D7-33BE-2C74-AC9C20D3E3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3"/>
          <a:stretch/>
        </p:blipFill>
        <p:spPr>
          <a:xfrm>
            <a:off x="0" y="32994"/>
            <a:ext cx="12192000" cy="6792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FE24C2-8148-CE1E-8788-154310616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130" y="6368769"/>
            <a:ext cx="2339874" cy="36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68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B59AED-0A1B-B058-00B6-BE5E511FA4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3"/>
          <a:stretch/>
        </p:blipFill>
        <p:spPr>
          <a:xfrm>
            <a:off x="0" y="32994"/>
            <a:ext cx="12192000" cy="6792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D5AF3A-18D5-42FD-0ADD-85A0E3F8F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578" y="6352517"/>
            <a:ext cx="2488677" cy="38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83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CCED1C-F9ED-EA3D-0E74-434EE83C7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FC864-D178-95D0-6003-7B788F710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549" y="6402111"/>
            <a:ext cx="2401599" cy="3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46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th application&#10;&#10;AI-generated content may be incorrect.">
            <a:extLst>
              <a:ext uri="{FF2B5EF4-FFF2-40B4-BE49-F238E27FC236}">
                <a16:creationId xmlns:a16="http://schemas.microsoft.com/office/drawing/2014/main" id="{5AB43C49-E126-CEBF-BF5D-A8A7B274E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5" y="100358"/>
            <a:ext cx="5049029" cy="3953168"/>
          </a:xfrm>
          <a:prstGeom prst="rect">
            <a:avLst/>
          </a:prstGeom>
        </p:spPr>
      </p:pic>
      <p:pic>
        <p:nvPicPr>
          <p:cNvPr id="7" name="Picture 6" descr="A screenshot of a math application&#10;&#10;AI-generated content may be incorrect.">
            <a:extLst>
              <a:ext uri="{FF2B5EF4-FFF2-40B4-BE49-F238E27FC236}">
                <a16:creationId xmlns:a16="http://schemas.microsoft.com/office/drawing/2014/main" id="{C81FF654-2F86-8407-FE59-768A39AEC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5" y="4240373"/>
            <a:ext cx="5049029" cy="237364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3107E7F-9BA2-5F60-A1F8-562D5A1D6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190" y="100359"/>
            <a:ext cx="5265354" cy="358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16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ACE8D0-2F0F-6B41-4B7E-26E8B05D9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4" y="84841"/>
            <a:ext cx="5133254" cy="514703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61799A-9E9E-330B-BD36-49521ABF8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082" y="84841"/>
            <a:ext cx="5133254" cy="1722522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BE31EC-1509-2276-0C92-6B4D51847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082" y="2158738"/>
            <a:ext cx="5135634" cy="370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7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DC0BEC-FF8D-0D52-97CC-524D525E1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8" y="139657"/>
            <a:ext cx="5366877" cy="398928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29D5F4-9F93-3BB4-6786-9FD72E71F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728" y="139657"/>
            <a:ext cx="6309674" cy="143442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397169-344F-19F7-AA10-76CF6B0E2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728" y="1574086"/>
            <a:ext cx="6309674" cy="161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2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3B2C1-DEE2-72C9-6681-18B31CCA2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8719D9-44B6-763C-0AA5-4412BBEE2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31" y="0"/>
            <a:ext cx="10371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0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D99793DE-58B6-44DE-B754-C76366E2A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513" y="0"/>
            <a:ext cx="9328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10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C99E50-5BA8-6A57-0CCE-7B4EC8B0C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3" y="1729000"/>
            <a:ext cx="5644617" cy="34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0787EE-8E57-D652-0689-B3B0A1F0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879" y="1729000"/>
            <a:ext cx="6095238" cy="3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2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E77ECA-FE52-E5F7-16E4-854F42DAD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126"/>
            <a:ext cx="6035010" cy="245096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2A0DD3-E73B-BFC0-57A4-35AFD2EE2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86" y="620126"/>
            <a:ext cx="6035011" cy="246850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4D2F0B-6F7C-0CF0-C8CD-82F892EE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7031"/>
            <a:ext cx="6031306" cy="2450969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0FA452-67B2-248C-8AF1-5103039E0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86" y="4389498"/>
            <a:ext cx="6035011" cy="24444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E0BDFF-7B94-6EEB-7CDE-047163CB6E46}"/>
              </a:ext>
            </a:extLst>
          </p:cNvPr>
          <p:cNvSpPr txBox="1"/>
          <p:nvPr/>
        </p:nvSpPr>
        <p:spPr>
          <a:xfrm>
            <a:off x="0" y="35351"/>
            <a:ext cx="692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blt</a:t>
            </a:r>
            <a:endParaRPr lang="en-SG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760FD1-E403-F6C1-0E00-0F82DCF0C0B4}"/>
              </a:ext>
            </a:extLst>
          </p:cNvPr>
          <p:cNvSpPr txBox="1"/>
          <p:nvPr/>
        </p:nvSpPr>
        <p:spPr>
          <a:xfrm>
            <a:off x="0" y="3822256"/>
            <a:ext cx="774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ble</a:t>
            </a:r>
            <a:endParaRPr lang="en-SG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A38047-ECE7-22A5-4B21-A2971EAEFE1E}"/>
              </a:ext>
            </a:extLst>
          </p:cNvPr>
          <p:cNvSpPr txBox="1"/>
          <p:nvPr/>
        </p:nvSpPr>
        <p:spPr>
          <a:xfrm>
            <a:off x="6156986" y="3821377"/>
            <a:ext cx="857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bge</a:t>
            </a:r>
            <a:endParaRPr lang="en-SG" sz="3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47347-A7F1-AF40-6CB3-9D55B89F0020}"/>
              </a:ext>
            </a:extLst>
          </p:cNvPr>
          <p:cNvSpPr txBox="1"/>
          <p:nvPr/>
        </p:nvSpPr>
        <p:spPr>
          <a:xfrm>
            <a:off x="6156986" y="35350"/>
            <a:ext cx="780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bgt</a:t>
            </a:r>
            <a:endParaRPr lang="en-SG" sz="3200" b="1" dirty="0"/>
          </a:p>
        </p:txBody>
      </p:sp>
    </p:spTree>
    <p:extLst>
      <p:ext uri="{BB962C8B-B14F-4D97-AF65-F5344CB8AC3E}">
        <p14:creationId xmlns:p14="http://schemas.microsoft.com/office/powerpoint/2010/main" val="1854617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A088F87ADD80478B188292DCECF76A" ma:contentTypeVersion="1" ma:contentTypeDescription="Create a new document." ma:contentTypeScope="" ma:versionID="80d34d006c0a8c3cdac2d87b2df6812a">
  <xsd:schema xmlns:xsd="http://www.w3.org/2001/XMLSchema" xmlns:xs="http://www.w3.org/2001/XMLSchema" xmlns:p="http://schemas.microsoft.com/office/2006/metadata/properties" xmlns:ns3="d9601a12-d3d4-4b0a-ac93-df5e20c63687" targetNamespace="http://schemas.microsoft.com/office/2006/metadata/properties" ma:root="true" ma:fieldsID="2147da8b13a6bdd7c80ddbb22a6a49dc" ns3:_="">
    <xsd:import namespace="d9601a12-d3d4-4b0a-ac93-df5e20c6368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601a12-d3d4-4b0a-ac93-df5e20c6368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86B3266-7499-4A8E-B293-C72C20DE68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601a12-d3d4-4b0a-ac93-df5e20c636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5829579-7FCD-4B37-9021-20587714B1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B74A07-421F-4BB3-B036-89DB9D3CFF4D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purl.org/dc/dcmitype/"/>
    <ds:schemaRef ds:uri="d9601a12-d3d4-4b0a-ac93-df5e20c63687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29</Words>
  <Application>Microsoft Office PowerPoint</Application>
  <PresentationFormat>Widescreen</PresentationFormat>
  <Paragraphs>11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Justin Ng</dc:creator>
  <cp:lastModifiedBy>Justin Ng</cp:lastModifiedBy>
  <cp:revision>1</cp:revision>
  <dcterms:created xsi:type="dcterms:W3CDTF">2025-03-09T05:46:13Z</dcterms:created>
  <dcterms:modified xsi:type="dcterms:W3CDTF">2025-03-09T08:44:59Z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0x0101009BA088F87ADD80478B188292DCECF76A</vt:lpwstr>
  </property>
</Properties>
</file>